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8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13868-69B1-49D4-AC12-72EBE554F52A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F786C-A293-4201-B9C0-D0C5BE35C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F786C-A293-4201-B9C0-D0C5BE35C3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8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4FF61A-096B-4ACC-9047-613DE7167064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9783-A5DD-49F7-92FF-1871D119E57E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348-74BF-44B1-84CD-0D4D3D31186D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12BD-51E1-437C-A0D0-E2E887370D9A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93F7-F63D-4FAB-9C50-ED9929F6F703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1D91-F438-46DF-A32B-FB52C76F8BBD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AB03-E250-4387-8B3C-9E42EECCE70C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DF5D-E689-472C-BC94-5BE32A3F0629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6424-E59A-4C5D-B6D2-C0D70A2558E5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27ED-A3A2-42F2-9D3C-AD26E709CEA1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2AD8-8288-404A-9459-8A274170FCB1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23D6-372A-4D6F-88AE-B5725F2A5329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E645-F1A4-4824-9539-C88415E5AF9F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25E-FA51-4380-90D9-FC52469EBB7F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B73D-B680-47CD-B2C3-E78687C23558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EE0E-B558-46EB-9D93-461202666F38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53F-683B-40AA-8AF9-C87935C56215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6D926-8CAD-420B-9CAE-05AE90F77374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ijeratne.2@wrigh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knoesis.org/researchers/sanjaya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wijeratne.2@wright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learning.com/login/" TargetMode="External"/><Relationship Id="rId2" Type="http://schemas.openxmlformats.org/officeDocument/2006/relationships/hyperlink" Target="http://www.jblearning.com/accesscod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how.com/Convert-from-Decimal-to-Binary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CS 1150 </a:t>
            </a:r>
            <a:r>
              <a:rPr lang="en-US" sz="4000" dirty="0" smtClean="0"/>
              <a:t>– Lab #2 – Exploring Number Systems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 – </a:t>
            </a:r>
            <a:r>
              <a:rPr lang="en-US" dirty="0" err="1" smtClean="0"/>
              <a:t>Sanjaya</a:t>
            </a:r>
            <a:r>
              <a:rPr lang="en-US" dirty="0" smtClean="0"/>
              <a:t> </a:t>
            </a:r>
            <a:r>
              <a:rPr lang="en-US" dirty="0" err="1" smtClean="0"/>
              <a:t>Wijeratne</a:t>
            </a:r>
            <a:endParaRPr lang="en-US" dirty="0" smtClean="0"/>
          </a:p>
          <a:p>
            <a:r>
              <a:rPr lang="en-US" dirty="0" smtClean="0"/>
              <a:t>E-mail – </a:t>
            </a:r>
            <a:r>
              <a:rPr lang="en-US" dirty="0" smtClean="0">
                <a:hlinkClick r:id="rId3"/>
              </a:rPr>
              <a:t>wijeratne.2@wright.edu</a:t>
            </a:r>
            <a:endParaRPr lang="en-US" dirty="0"/>
          </a:p>
          <a:p>
            <a:r>
              <a:rPr lang="en-US" dirty="0" smtClean="0"/>
              <a:t>Web Page - </a:t>
            </a:r>
            <a:r>
              <a:rPr lang="en-US" dirty="0">
                <a:hlinkClick r:id="rId4"/>
              </a:rPr>
              <a:t>http://knoesis.org/researchers/sanjaya/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6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#2 Question 2, 3, 5, and 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10" y="2468562"/>
            <a:ext cx="6437173" cy="33178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82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#2 Question 2, 3, </a:t>
            </a:r>
            <a:r>
              <a:rPr lang="en-US" dirty="0" smtClean="0"/>
              <a:t>5 </a:t>
            </a:r>
            <a:r>
              <a:rPr lang="en-US" dirty="0"/>
              <a:t>and 6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93" y="2557463"/>
            <a:ext cx="5390614" cy="33178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89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#2 Question </a:t>
            </a:r>
            <a:r>
              <a:rPr lang="en-US" dirty="0" smtClean="0"/>
              <a:t>8 </a:t>
            </a:r>
            <a:r>
              <a:rPr lang="en-US" dirty="0"/>
              <a:t>and </a:t>
            </a:r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92" y="2557463"/>
            <a:ext cx="5214731" cy="33178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71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# 2 Question 9 Hint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2557463"/>
            <a:ext cx="6166338" cy="33178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53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4800" dirty="0" smtClean="0"/>
              <a:t>If you have questions, please raise your hand, Colin or myself will come to help you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89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Labs, Office Hours Laboratory </a:t>
            </a:r>
            <a:r>
              <a:rPr lang="en-US" dirty="0"/>
              <a:t>Polices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 Hours</a:t>
            </a:r>
          </a:p>
          <a:p>
            <a:pPr lvl="1"/>
            <a:r>
              <a:rPr lang="en-US" dirty="0" smtClean="0"/>
              <a:t> 2:30 PM </a:t>
            </a:r>
            <a:r>
              <a:rPr lang="en-US" dirty="0"/>
              <a:t>- 4:20 </a:t>
            </a:r>
            <a:r>
              <a:rPr lang="en-US" dirty="0" smtClean="0"/>
              <a:t>PM, </a:t>
            </a:r>
            <a:r>
              <a:rPr lang="en-US" dirty="0"/>
              <a:t>Monday and Friday at Room 320 - </a:t>
            </a:r>
            <a:r>
              <a:rPr lang="en-US" dirty="0" err="1"/>
              <a:t>Oelman</a:t>
            </a:r>
            <a:r>
              <a:rPr lang="en-US" dirty="0"/>
              <a:t> </a:t>
            </a:r>
            <a:r>
              <a:rPr lang="en-US" dirty="0" smtClean="0"/>
              <a:t>Hall</a:t>
            </a:r>
          </a:p>
          <a:p>
            <a:r>
              <a:rPr lang="en-US" dirty="0" smtClean="0"/>
              <a:t>TA Office Hours</a:t>
            </a:r>
          </a:p>
          <a:p>
            <a:pPr lvl="1"/>
            <a:r>
              <a:rPr lang="en-US" dirty="0"/>
              <a:t>4:40 </a:t>
            </a:r>
            <a:r>
              <a:rPr lang="en-US" dirty="0" smtClean="0"/>
              <a:t>PM </a:t>
            </a:r>
            <a:r>
              <a:rPr lang="en-US" dirty="0"/>
              <a:t>- 5:40 </a:t>
            </a:r>
            <a:r>
              <a:rPr lang="en-US" dirty="0" smtClean="0"/>
              <a:t>PM, </a:t>
            </a:r>
            <a:r>
              <a:rPr lang="en-US" dirty="0"/>
              <a:t>Monday and Friday at Room 316 - Russ Engineer </a:t>
            </a:r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By appointment – Please email to </a:t>
            </a:r>
            <a:r>
              <a:rPr lang="en-US" dirty="0">
                <a:hlinkClick r:id="rId2"/>
              </a:rPr>
              <a:t>wijeratne.2@wright.edu</a:t>
            </a:r>
            <a:endParaRPr lang="en-US" dirty="0"/>
          </a:p>
          <a:p>
            <a:r>
              <a:rPr lang="en-US" dirty="0" smtClean="0"/>
              <a:t>Refer </a:t>
            </a:r>
            <a:r>
              <a:rPr lang="en-US" dirty="0"/>
              <a:t>to CS 1150 </a:t>
            </a:r>
            <a:r>
              <a:rPr lang="en-US" dirty="0" smtClean="0"/>
              <a:t>Course Syllabus for Class and Laboratory Policies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Zero </a:t>
            </a:r>
            <a:r>
              <a:rPr lang="en-US" b="1" dirty="0">
                <a:solidFill>
                  <a:srgbClr val="FF0000"/>
                </a:solidFill>
              </a:rPr>
              <a:t>tolerance policy for </a:t>
            </a:r>
            <a:r>
              <a:rPr lang="en-US" b="1" dirty="0" smtClean="0">
                <a:solidFill>
                  <a:srgbClr val="FF0000"/>
                </a:solidFill>
              </a:rPr>
              <a:t>Academic Misconduct – All parties will get 0% marks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34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# 2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Experiment with Number Systems</a:t>
            </a:r>
          </a:p>
          <a:p>
            <a:pPr lvl="1"/>
            <a:r>
              <a:rPr lang="en-US" sz="2800" dirty="0" smtClean="0"/>
              <a:t>Binary to Decimal Conversion</a:t>
            </a:r>
          </a:p>
          <a:p>
            <a:pPr lvl="1"/>
            <a:r>
              <a:rPr lang="en-US" sz="2800" dirty="0" smtClean="0"/>
              <a:t>Decimal to Binary Conversion</a:t>
            </a:r>
          </a:p>
          <a:p>
            <a:r>
              <a:rPr lang="en-US" sz="3200" dirty="0" smtClean="0"/>
              <a:t>Practice binary addition and converting between bases</a:t>
            </a:r>
          </a:p>
          <a:p>
            <a:pPr lvl="1"/>
            <a:r>
              <a:rPr lang="en-US" sz="2800" dirty="0" smtClean="0"/>
              <a:t>Base 5 to Decimal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Lab #2 </a:t>
            </a:r>
            <a:r>
              <a:rPr lang="en-US" sz="3200" b="1" dirty="0">
                <a:solidFill>
                  <a:srgbClr val="FF0000"/>
                </a:solidFill>
              </a:rPr>
              <a:t>Due Date - Sep 15, 2013 11:55 </a:t>
            </a:r>
            <a:r>
              <a:rPr lang="en-US" sz="3200" b="1" dirty="0" smtClean="0">
                <a:solidFill>
                  <a:srgbClr val="FF0000"/>
                </a:solidFill>
              </a:rPr>
              <a:t>PM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62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Submit Lab #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copy (Preferred)</a:t>
            </a:r>
          </a:p>
          <a:p>
            <a:pPr lvl="1"/>
            <a:r>
              <a:rPr lang="en-US" dirty="0" smtClean="0"/>
              <a:t>When you complete, hand it over to me</a:t>
            </a:r>
          </a:p>
          <a:p>
            <a:r>
              <a:rPr lang="en-US" dirty="0" smtClean="0"/>
              <a:t>Pilot</a:t>
            </a:r>
          </a:p>
          <a:p>
            <a:pPr lvl="1"/>
            <a:r>
              <a:rPr lang="en-US" dirty="0" smtClean="0"/>
              <a:t>Go to Pilot Course Page and Use Dropbox Submission Link to upload your files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91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Online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 </a:t>
            </a:r>
            <a:r>
              <a:rPr lang="en-US" dirty="0"/>
              <a:t>online to </a:t>
            </a:r>
            <a:r>
              <a:rPr lang="en-US" b="1" dirty="0">
                <a:hlinkClick r:id="rId2"/>
              </a:rPr>
              <a:t>http://www.JBLearning.com/accesscode</a:t>
            </a:r>
            <a:r>
              <a:rPr lang="en-US" b="1" dirty="0" smtClean="0">
                <a:hlinkClick r:id="rId2"/>
              </a:rPr>
              <a:t>/</a:t>
            </a:r>
            <a:r>
              <a:rPr lang="en-US" b="1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redeem this access code for a personal account on JBLearning.com and access to the course.</a:t>
            </a:r>
          </a:p>
          <a:p>
            <a:r>
              <a:rPr lang="en-US" dirty="0"/>
              <a:t>On that page, paste in the ten digit access code </a:t>
            </a:r>
            <a:r>
              <a:rPr lang="en-US" dirty="0" smtClean="0"/>
              <a:t>and </a:t>
            </a:r>
            <a:r>
              <a:rPr lang="en-US" dirty="0"/>
              <a:t>complete the requested personal information, following the online instructions.</a:t>
            </a:r>
          </a:p>
          <a:p>
            <a:r>
              <a:rPr lang="en-US" dirty="0"/>
              <a:t>When finished, a new account will be established with a personalized email address and password, allowing you access to the course. The 10 digit access code will no longer be needed.</a:t>
            </a:r>
          </a:p>
          <a:p>
            <a:r>
              <a:rPr lang="en-US" dirty="0"/>
              <a:t>From this point, simply visit </a:t>
            </a:r>
            <a:r>
              <a:rPr lang="en-US" b="1" dirty="0">
                <a:hlinkClick r:id="rId3"/>
              </a:rPr>
              <a:t>http://www.JBLearning.com/login</a:t>
            </a:r>
            <a:r>
              <a:rPr lang="en-US" b="1" dirty="0" smtClean="0">
                <a:hlinkClick r:id="rId3"/>
              </a:rPr>
              <a:t>/</a:t>
            </a:r>
            <a:r>
              <a:rPr lang="en-US" b="1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log in as a "returning user" with the personalized email address and the password chosen.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99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#2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Binary Conversion Chart (Based on Positional Notation)</a:t>
            </a:r>
          </a:p>
          <a:p>
            <a:r>
              <a:rPr lang="en-US" dirty="0" smtClean="0"/>
              <a:t>Example – Convert Binary Number 11101101 to Decimal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4054871"/>
            <a:ext cx="6731000" cy="63826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108967"/>
              </p:ext>
            </p:extLst>
          </p:nvPr>
        </p:nvGraphicFramePr>
        <p:xfrm>
          <a:off x="2125433" y="3693160"/>
          <a:ext cx="6375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5"/>
                <a:gridCol w="796925"/>
                <a:gridCol w="796925"/>
                <a:gridCol w="796925"/>
                <a:gridCol w="796925"/>
                <a:gridCol w="796925"/>
                <a:gridCol w="796925"/>
                <a:gridCol w="796925"/>
              </a:tblGrid>
              <a:tr h="2951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453109"/>
              </p:ext>
            </p:extLst>
          </p:nvPr>
        </p:nvGraphicFramePr>
        <p:xfrm>
          <a:off x="2112733" y="5077460"/>
          <a:ext cx="6375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5"/>
                <a:gridCol w="796925"/>
                <a:gridCol w="796925"/>
                <a:gridCol w="796925"/>
                <a:gridCol w="796925"/>
                <a:gridCol w="796925"/>
                <a:gridCol w="796925"/>
                <a:gridCol w="796925"/>
              </a:tblGrid>
              <a:tr h="2951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45735"/>
              </p:ext>
            </p:extLst>
          </p:nvPr>
        </p:nvGraphicFramePr>
        <p:xfrm>
          <a:off x="9156701" y="5075766"/>
          <a:ext cx="10541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2451100" y="4693135"/>
            <a:ext cx="139700" cy="323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225800" y="4712670"/>
            <a:ext cx="139700" cy="323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019550" y="4717873"/>
            <a:ext cx="139700" cy="323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878501" y="4719504"/>
            <a:ext cx="139700" cy="323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667602" y="4719503"/>
            <a:ext cx="139700" cy="323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456703" y="4708922"/>
            <a:ext cx="139700" cy="323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244102" y="4693135"/>
            <a:ext cx="139700" cy="323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018802" y="4693135"/>
            <a:ext cx="139700" cy="323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5400000" flipV="1">
            <a:off x="8749280" y="5030221"/>
            <a:ext cx="203200" cy="429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13404" y="5676213"/>
            <a:ext cx="5403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– CS 1150 Slides </a:t>
            </a:r>
            <a:r>
              <a:rPr lang="en-US" sz="1200" dirty="0" smtClean="0"/>
              <a:t>for </a:t>
            </a:r>
            <a:r>
              <a:rPr lang="en-US" altLang="en-US" sz="1200" dirty="0" smtClean="0"/>
              <a:t>Binary </a:t>
            </a:r>
            <a:r>
              <a:rPr lang="en-US" altLang="en-US" sz="1200" dirty="0"/>
              <a:t>Values and Number </a:t>
            </a:r>
            <a:r>
              <a:rPr lang="en-US" altLang="en-US" sz="1200" dirty="0" smtClean="0"/>
              <a:t>Systems by Karen Mayer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2169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#2 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450" y="2650064"/>
            <a:ext cx="6515099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While (the quotient is not zero) </a:t>
            </a:r>
            <a:r>
              <a:rPr lang="en-US" dirty="0" smtClean="0"/>
              <a:t>{</a:t>
            </a:r>
          </a:p>
          <a:p>
            <a:pPr marL="457200" lvl="1" indent="0">
              <a:buNone/>
            </a:pPr>
            <a:r>
              <a:rPr lang="en-US" dirty="0" smtClean="0"/>
              <a:t>Divide </a:t>
            </a:r>
            <a:r>
              <a:rPr lang="en-US" dirty="0"/>
              <a:t>the decimal number by the new base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Make </a:t>
            </a:r>
            <a:r>
              <a:rPr lang="en-US" dirty="0"/>
              <a:t>the remainder the next digit to the left in the answer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Replace </a:t>
            </a:r>
            <a:r>
              <a:rPr lang="en-US" dirty="0"/>
              <a:t>the original decimal number with the </a:t>
            </a:r>
            <a:r>
              <a:rPr lang="en-US" dirty="0" smtClean="0"/>
              <a:t>quotient</a:t>
            </a:r>
          </a:p>
          <a:p>
            <a:pPr marL="457200" lvl="1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3404" y="5676213"/>
            <a:ext cx="5403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– CS 1150 Slides </a:t>
            </a:r>
            <a:r>
              <a:rPr lang="en-US" sz="1200" dirty="0" smtClean="0"/>
              <a:t>for </a:t>
            </a:r>
            <a:r>
              <a:rPr lang="en-US" altLang="en-US" sz="1200" dirty="0" smtClean="0"/>
              <a:t>Binary </a:t>
            </a:r>
            <a:r>
              <a:rPr lang="en-US" altLang="en-US" sz="1200" dirty="0"/>
              <a:t>Values and Number </a:t>
            </a:r>
            <a:r>
              <a:rPr lang="en-US" altLang="en-US" sz="1200" dirty="0" smtClean="0"/>
              <a:t>Systems by Karen Mayer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4976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#2 Question </a:t>
            </a:r>
            <a:r>
              <a:rPr lang="en-US" dirty="0" smtClean="0"/>
              <a:t>4 Example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04" y="2492156"/>
            <a:ext cx="7968796" cy="31212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3404" y="5676213"/>
            <a:ext cx="5403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– </a:t>
            </a:r>
            <a:r>
              <a:rPr lang="en-US" sz="1200" dirty="0">
                <a:hlinkClick r:id="rId3"/>
              </a:rPr>
              <a:t>http://www.wikihow.com/Convert-from-Decimal-to-Binary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0841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# 2 Question 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+ 1 </a:t>
            </a:r>
            <a:r>
              <a:rPr lang="en-US" dirty="0" smtClean="0"/>
              <a:t>in Binary is </a:t>
            </a:r>
            <a:r>
              <a:rPr lang="en-US" dirty="0"/>
              <a:t>0 with a </a:t>
            </a:r>
            <a:r>
              <a:rPr lang="en-US" dirty="0" smtClean="0"/>
              <a:t>Carry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3054193"/>
            <a:ext cx="7810499" cy="26110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3404" y="5676213"/>
            <a:ext cx="5403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– CS 1150 Slides </a:t>
            </a:r>
            <a:r>
              <a:rPr lang="en-US" sz="1200" dirty="0" smtClean="0"/>
              <a:t>for </a:t>
            </a:r>
            <a:r>
              <a:rPr lang="en-US" altLang="en-US" sz="1200" dirty="0" smtClean="0"/>
              <a:t>Binary </a:t>
            </a:r>
            <a:r>
              <a:rPr lang="en-US" altLang="en-US" sz="1200" dirty="0"/>
              <a:t>Values and Number </a:t>
            </a:r>
            <a:r>
              <a:rPr lang="en-US" altLang="en-US" sz="1200" dirty="0" smtClean="0"/>
              <a:t>Systems by Karen Mayer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81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627</Words>
  <Application>Microsoft Office PowerPoint</Application>
  <PresentationFormat>Widescreen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Organic</vt:lpstr>
      <vt:lpstr>CS 1150 – Lab #2 – Exploring Number Systems</vt:lpstr>
      <vt:lpstr>TA Labs, Office Hours Laboratory Polices</vt:lpstr>
      <vt:lpstr>Lab # 2 Overview</vt:lpstr>
      <vt:lpstr>How to Submit Lab # 2 </vt:lpstr>
      <vt:lpstr>Setting up Online Account</vt:lpstr>
      <vt:lpstr>Lab #2 Question 1</vt:lpstr>
      <vt:lpstr>Lab #2 Question 4</vt:lpstr>
      <vt:lpstr>Lab #2 Question 4 Example</vt:lpstr>
      <vt:lpstr>Lab # 2 Question 7</vt:lpstr>
      <vt:lpstr>Lab #2 Question 2, 3, 5, and 6</vt:lpstr>
      <vt:lpstr>Lab #2 Question 2, 3, 5 and 6</vt:lpstr>
      <vt:lpstr>Lab #2 Question 8 and 9</vt:lpstr>
      <vt:lpstr>Lab # 2 Question 9 Hint</vt:lpstr>
      <vt:lpstr>Questions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1150 – Lab #2 – Exploring Number Systems</dc:title>
  <dc:creator>student</dc:creator>
  <cp:lastModifiedBy>student</cp:lastModifiedBy>
  <cp:revision>22</cp:revision>
  <dcterms:created xsi:type="dcterms:W3CDTF">2013-09-09T12:09:59Z</dcterms:created>
  <dcterms:modified xsi:type="dcterms:W3CDTF">2013-09-09T22:16:35Z</dcterms:modified>
</cp:coreProperties>
</file>